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28572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Муниципальное бюджетное образовательное учреждение</a:t>
            </a:r>
          </a:p>
          <a:p>
            <a:pPr algn="ctr"/>
            <a:r>
              <a:rPr lang="ru-RU" sz="2400" dirty="0" smtClean="0"/>
              <a:t>Средняя общеобразовательная школа №1 г.Оханска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1857364"/>
            <a:ext cx="7429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Проведение </a:t>
            </a:r>
            <a:r>
              <a:rPr lang="ru-RU" sz="3200" dirty="0" err="1" smtClean="0"/>
              <a:t>тьюториала</a:t>
            </a:r>
            <a:r>
              <a:rPr lang="ru-RU" sz="3200" dirty="0" smtClean="0"/>
              <a:t> в ситуации, когда </a:t>
            </a:r>
            <a:r>
              <a:rPr lang="ru-RU" sz="3200" b="1" dirty="0" err="1" smtClean="0"/>
              <a:t>тьюторант</a:t>
            </a:r>
            <a:r>
              <a:rPr lang="ru-RU" sz="3200" b="1" dirty="0" smtClean="0"/>
              <a:t> определился с выбором коммуникативной задачи, но не выбрал профессию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428604"/>
            <a:ext cx="71438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Причины возникновения </a:t>
            </a:r>
            <a:r>
              <a:rPr lang="ru-RU" sz="2800" b="1" dirty="0" smtClean="0"/>
              <a:t>типовой </a:t>
            </a:r>
            <a:r>
              <a:rPr lang="ru-RU" sz="2800" b="1" dirty="0" smtClean="0"/>
              <a:t>ситуации: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Учащийся  </a:t>
            </a:r>
            <a:r>
              <a:rPr lang="ru-RU" sz="2800" dirty="0" smtClean="0"/>
              <a:t>не может выбрать один из альтернативных вариантов профессии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arenR"/>
            </a:pPr>
            <a:endParaRPr lang="ru-RU" sz="2800" dirty="0" smtClean="0"/>
          </a:p>
          <a:p>
            <a:r>
              <a:rPr lang="ru-RU" sz="2800" dirty="0" smtClean="0"/>
              <a:t>2) Учащимся не нравятся предложенные в листе выбора профессии</a:t>
            </a:r>
            <a:r>
              <a:rPr lang="ru-RU" sz="2800" dirty="0" smtClean="0"/>
              <a:t>.</a:t>
            </a:r>
          </a:p>
          <a:p>
            <a:endParaRPr lang="ru-RU" sz="2800" dirty="0" smtClean="0"/>
          </a:p>
          <a:p>
            <a:r>
              <a:rPr lang="ru-RU" sz="2800" dirty="0" smtClean="0"/>
              <a:t>3) Учащиеся плохо знакомы с какой-либо профессией. </a:t>
            </a:r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4) Учащийся вообще не хочет участвовать в КДП.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Учащийся  не может выбрать один из альтернативных вариантов </a:t>
            </a:r>
            <a:r>
              <a:rPr lang="ru-RU" sz="2400" b="1" dirty="0" smtClean="0"/>
              <a:t>профессии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dirty="0" smtClean="0"/>
          </a:p>
          <a:p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095569"/>
          <a:ext cx="8501122" cy="5596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4760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2</a:t>
                      </a:r>
                      <a:endParaRPr lang="ru-RU" sz="2400" dirty="0"/>
                    </a:p>
                  </a:txBody>
                  <a:tcPr/>
                </a:tc>
              </a:tr>
              <a:tr h="5001787"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не может выбрать одну профессию из 2 понравившихся.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выяснить зону ближайшего развития учащегося.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учащемуся сравнить между собой 2 понравившиеся ему профессии.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ему пройти КДП в профессии, которая больше соответствует его интересам. </a:t>
                      </a:r>
                    </a:p>
                    <a:p>
                      <a:pPr algn="just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вообще не задумывался о профессиональном самоопределении.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Необходимо выяснить зону ближайшего развития учащегося.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учащемуся назвать любые 5 профессий в той КЗ, которую он выбрал и пройти КДП в профессии, которая больше соответствует его интересам. 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1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Учащимся не нравятся предложенные в листе выбора </a:t>
            </a:r>
            <a:r>
              <a:rPr lang="ru-RU" sz="2400" b="1" dirty="0" smtClean="0"/>
              <a:t>профессии</a:t>
            </a:r>
          </a:p>
          <a:p>
            <a:pPr algn="ctr"/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571612"/>
          <a:ext cx="842968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2</a:t>
                      </a:r>
                      <a:endParaRPr lang="ru-RU" sz="24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Выяснить, интересна ли ему уже какая-то конкретная профессия.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пройти КДП в наиболее «близкой», подходящей профессии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Выяснить, интересна ли ему уже какая-то конкретная профессия. </a:t>
                      </a:r>
                    </a:p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пробу </a:t>
                      </a:r>
                      <a:r>
                        <a:rPr lang="ru-RU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той профессии, которая интересна учащемуся, или </a:t>
                      </a:r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сконструировать ее вместе с ним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Учащиеся плохо знакомы с какой-либо </a:t>
            </a:r>
            <a:r>
              <a:rPr lang="ru-RU" sz="2400" b="1" dirty="0" smtClean="0"/>
              <a:t>профессией</a:t>
            </a:r>
            <a:endParaRPr lang="ru-RU" sz="24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928670"/>
          <a:ext cx="821537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685"/>
                <a:gridCol w="4107685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2</a:t>
                      </a:r>
                      <a:endParaRPr lang="ru-RU" sz="2400" dirty="0"/>
                    </a:p>
                  </a:txBody>
                  <a:tcPr/>
                </a:tc>
              </a:tr>
              <a:tr h="678661"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Учащемуся нравится какая-либо деятельность, но он не знает с какой профессией ее соотнести.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выяснить зону ближайшего развития. Выяснить какие профессии связаны с его интересами. Соотнести интересы с профессией. Предложить пройти КДП.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Учащемуся не знакомы современные названия тех профессий, которые были предоставлены в листе выбора. </a:t>
                      </a: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Необходимо предложить учащемуся самому найти информацию по незнакомой ему профессии,</a:t>
                      </a:r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воспользовавшись различными источниками (интернет, словарь и др.).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357166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Учащийся вообще не хочет участвовать в </a:t>
            </a:r>
            <a:r>
              <a:rPr lang="ru-RU" sz="2400" b="1" dirty="0" smtClean="0"/>
              <a:t>КДП</a:t>
            </a:r>
          </a:p>
          <a:p>
            <a:pPr algn="ctr"/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928670"/>
          <a:ext cx="8286808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4286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 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Тактика</a:t>
                      </a:r>
                      <a:r>
                        <a:rPr lang="ru-RU" sz="2400" baseline="0" dirty="0" smtClean="0"/>
                        <a:t> 2</a:t>
                      </a:r>
                      <a:endParaRPr lang="ru-RU" sz="2400" dirty="0"/>
                    </a:p>
                  </a:txBody>
                  <a:tcPr/>
                </a:tc>
              </a:tr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Выяснить причины сопротивления участия в КДП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Учащийся не хочет проходить пробы из-за стеснения, страха, своей неуверенности: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Предложить учащемуся поучаствовать в КДП в качестве зрителя;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Поучаствовать в рефлексивном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тьюториале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у учащего в беседе с </a:t>
                      </a:r>
                      <a:r>
                        <a:rPr lang="ru-RU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тьютором</a:t>
                      </a: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выясняется другая причина (1, 2 или 3), то необходимо действовать так, как указано выше.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Техническое задание</a:t>
            </a:r>
          </a:p>
          <a:p>
            <a:pPr algn="just"/>
            <a:r>
              <a:rPr lang="ru-RU" sz="2800" dirty="0" smtClean="0"/>
              <a:t>	Вы являетесь </a:t>
            </a:r>
            <a:r>
              <a:rPr lang="ru-RU" sz="2800" dirty="0" err="1" smtClean="0"/>
              <a:t>тьютором</a:t>
            </a:r>
            <a:r>
              <a:rPr lang="ru-RU" sz="2800" dirty="0" smtClean="0"/>
              <a:t>. При выборе КДП учащийся не выбрал профессию, но определился с коммуникативной задачей. В беседе с Вашим </a:t>
            </a:r>
            <a:r>
              <a:rPr lang="ru-RU" sz="2800" dirty="0" err="1" smtClean="0"/>
              <a:t>тьюторантом</a:t>
            </a:r>
            <a:r>
              <a:rPr lang="ru-RU" sz="2800" dirty="0" smtClean="0"/>
              <a:t> Вам необходимо  выяснить причину возникновения данной типовой ситуации, а также выбрать соответствующую тактику действий для ее устранения.</a:t>
            </a:r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</TotalTime>
  <Words>341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10</cp:revision>
  <dcterms:created xsi:type="dcterms:W3CDTF">2018-11-27T15:01:27Z</dcterms:created>
  <dcterms:modified xsi:type="dcterms:W3CDTF">2018-11-27T16:52:52Z</dcterms:modified>
</cp:coreProperties>
</file>