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7158" y="285728"/>
            <a:ext cx="83582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Муниципальное бюджетное образовательное учреждение</a:t>
            </a:r>
          </a:p>
          <a:p>
            <a:pPr algn="ctr"/>
            <a:r>
              <a:rPr lang="ru-RU" sz="2400" dirty="0" smtClean="0"/>
              <a:t>Средняя общеобразовательная школа №1 г.Оханска</a:t>
            </a:r>
            <a:endParaRPr lang="ru-RU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1000100" y="1857364"/>
            <a:ext cx="742955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Проведение </a:t>
            </a:r>
            <a:r>
              <a:rPr lang="ru-RU" sz="3200" dirty="0" err="1" smtClean="0"/>
              <a:t>тьюториала</a:t>
            </a:r>
            <a:r>
              <a:rPr lang="ru-RU" sz="3200" dirty="0" smtClean="0"/>
              <a:t> в ситуации, когда </a:t>
            </a:r>
            <a:r>
              <a:rPr lang="ru-RU" sz="3200" b="1" dirty="0" err="1" smtClean="0"/>
              <a:t>тьюторант</a:t>
            </a:r>
            <a:r>
              <a:rPr lang="ru-RU" sz="3200" b="1" dirty="0" smtClean="0"/>
              <a:t> определился с выбором коммуникативной задачи, но не выбрал профессию</a:t>
            </a:r>
            <a:endParaRPr lang="ru-RU" sz="3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85786" y="428604"/>
            <a:ext cx="7143800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Причины возникновения </a:t>
            </a:r>
            <a:r>
              <a:rPr lang="ru-RU" sz="2800" b="1" dirty="0" smtClean="0"/>
              <a:t>типовой </a:t>
            </a:r>
            <a:r>
              <a:rPr lang="ru-RU" sz="2800" b="1" dirty="0" smtClean="0"/>
              <a:t>ситуации: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endParaRPr lang="ru-RU" sz="2800" dirty="0" smtClean="0"/>
          </a:p>
          <a:p>
            <a:pPr marL="514350" indent="-514350">
              <a:buAutoNum type="arabicParenR"/>
            </a:pPr>
            <a:r>
              <a:rPr lang="ru-RU" sz="2800" dirty="0" smtClean="0"/>
              <a:t>Учащийся  </a:t>
            </a:r>
            <a:r>
              <a:rPr lang="ru-RU" sz="2800" dirty="0" smtClean="0"/>
              <a:t>не может выбрать один из альтернативных вариантов профессии</a:t>
            </a:r>
            <a:r>
              <a:rPr lang="ru-RU" sz="2800" dirty="0" smtClean="0"/>
              <a:t>.</a:t>
            </a:r>
          </a:p>
          <a:p>
            <a:pPr marL="514350" indent="-514350">
              <a:buAutoNum type="arabicParenR"/>
            </a:pPr>
            <a:endParaRPr lang="ru-RU" sz="2800" dirty="0" smtClean="0"/>
          </a:p>
          <a:p>
            <a:r>
              <a:rPr lang="ru-RU" sz="2800" dirty="0" smtClean="0"/>
              <a:t>2) Учащимся не нравятся предложенные в листе выбора профессии</a:t>
            </a:r>
            <a:r>
              <a:rPr lang="ru-RU" sz="2800" dirty="0" smtClean="0"/>
              <a:t>.</a:t>
            </a:r>
          </a:p>
          <a:p>
            <a:endParaRPr lang="ru-RU" sz="2800" dirty="0" smtClean="0"/>
          </a:p>
          <a:p>
            <a:r>
              <a:rPr lang="ru-RU" sz="2800" dirty="0" smtClean="0"/>
              <a:t>3) Учащиеся плохо знакомы с какой-либо профессией. </a:t>
            </a:r>
            <a:endParaRPr lang="ru-RU" sz="2800" dirty="0" smtClean="0"/>
          </a:p>
          <a:p>
            <a:endParaRPr lang="ru-RU" sz="2800" dirty="0" smtClean="0"/>
          </a:p>
          <a:p>
            <a:r>
              <a:rPr lang="ru-RU" sz="2800" dirty="0" smtClean="0"/>
              <a:t>4) Учащийся вообще не хочет участвовать в КДП.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285728"/>
            <a:ext cx="864399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Учащийся  не может выбрать один из альтернативных вариантов </a:t>
            </a:r>
            <a:r>
              <a:rPr lang="ru-RU" sz="2400" b="1" dirty="0" smtClean="0"/>
              <a:t>профессии</a:t>
            </a:r>
            <a:endParaRPr lang="ru-RU" sz="2400" b="1" dirty="0" smtClean="0"/>
          </a:p>
          <a:p>
            <a:pPr algn="ctr"/>
            <a:endParaRPr lang="ru-RU" sz="2400" b="1" dirty="0" smtClean="0"/>
          </a:p>
          <a:p>
            <a:pPr algn="ctr"/>
            <a:endParaRPr lang="ru-RU" sz="2400" b="1" dirty="0" smtClean="0"/>
          </a:p>
          <a:p>
            <a:pPr algn="ctr"/>
            <a:endParaRPr lang="ru-RU" sz="2400" dirty="0" smtClean="0"/>
          </a:p>
          <a:p>
            <a:endParaRPr lang="ru-RU" sz="2400" b="1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57158" y="1095569"/>
          <a:ext cx="8501122" cy="55966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50561"/>
                <a:gridCol w="4250561"/>
              </a:tblGrid>
              <a:tr h="476043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Тактика 1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Тактика 2</a:t>
                      </a:r>
                      <a:endParaRPr lang="ru-RU" sz="2400" dirty="0"/>
                    </a:p>
                  </a:txBody>
                  <a:tcPr/>
                </a:tc>
              </a:tr>
              <a:tr h="5001787">
                <a:tc>
                  <a:txBody>
                    <a:bodyPr/>
                    <a:lstStyle/>
                    <a:p>
                      <a:pPr algn="just"/>
                      <a:r>
                        <a:rPr lang="ru-RU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Учащийся не может выбрать одну профессию из 2 понравившихся.</a:t>
                      </a: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algn="just"/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Необходимо выяснить зону ближайшего развития учащегося.</a:t>
                      </a:r>
                    </a:p>
                    <a:p>
                      <a:pPr algn="just"/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Предложить учащемуся сравнить между собой 2 понравившиеся ему профессии.</a:t>
                      </a:r>
                    </a:p>
                    <a:p>
                      <a:pPr algn="just"/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Предложить ему пройти КДП в профессии, которая больше соответствует его интересам. </a:t>
                      </a:r>
                    </a:p>
                    <a:p>
                      <a:pPr algn="just"/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Учащийся вообще не задумывался о профессиональном самоопределении.</a:t>
                      </a: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Необходимо выяснить зону ближайшего развития учащегося. 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Предложить учащемуся назвать любые 5 профессий в той КЗ, которую он выбрал и пройти КДП в профессии, которая больше соответствует его интересам. </a:t>
                      </a:r>
                    </a:p>
                    <a:p>
                      <a:endParaRPr lang="ru-RU" sz="1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214291"/>
            <a:ext cx="835824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Учащимся не нравятся предложенные в листе выбора </a:t>
            </a:r>
            <a:r>
              <a:rPr lang="ru-RU" sz="2400" b="1" dirty="0" smtClean="0"/>
              <a:t>профессии</a:t>
            </a:r>
          </a:p>
          <a:p>
            <a:pPr algn="ctr"/>
            <a:endParaRPr lang="ru-RU" sz="2400" b="1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57158" y="1571612"/>
          <a:ext cx="8429684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14842"/>
                <a:gridCol w="4214842"/>
              </a:tblGrid>
              <a:tr h="428628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Тактика 1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Тактика 2</a:t>
                      </a:r>
                      <a:endParaRPr lang="ru-RU" sz="2400" dirty="0"/>
                    </a:p>
                  </a:txBody>
                  <a:tcPr/>
                </a:tc>
              </a:tr>
              <a:tr h="71438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Выяснить, интересна ли ему уже какая-то конкретная профессия. 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Предложить </a:t>
                      </a:r>
                      <a:r>
                        <a:rPr lang="ru-RU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пройти КДП в наиболее «близкой», подходящей профессии</a:t>
                      </a: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Выяснить, интересна ли ему уже какая-то конкретная профессия. </a:t>
                      </a:r>
                    </a:p>
                    <a:p>
                      <a:pPr algn="just"/>
                      <a:r>
                        <a:rPr lang="ru-RU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Создать пробу </a:t>
                      </a:r>
                      <a:r>
                        <a:rPr lang="ru-RU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</a:t>
                      </a: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той профессии, которая интересна учащемуся, или </a:t>
                      </a:r>
                      <a:r>
                        <a:rPr lang="ru-RU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сконструировать ее вместе с ним</a:t>
                      </a: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357166"/>
            <a:ext cx="83582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Учащиеся плохо знакомы с какой-либо </a:t>
            </a:r>
            <a:r>
              <a:rPr lang="ru-RU" sz="2400" b="1" dirty="0" smtClean="0"/>
              <a:t>профессией</a:t>
            </a:r>
            <a:endParaRPr lang="ru-RU" sz="2400" b="1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500034" y="928670"/>
          <a:ext cx="8215370" cy="493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7685"/>
                <a:gridCol w="4107685"/>
              </a:tblGrid>
              <a:tr h="428628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Тактика 1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Тактика 2</a:t>
                      </a:r>
                      <a:endParaRPr lang="ru-RU" sz="2400" dirty="0"/>
                    </a:p>
                  </a:txBody>
                  <a:tcPr/>
                </a:tc>
              </a:tr>
              <a:tr h="678661">
                <a:tc>
                  <a:txBody>
                    <a:bodyPr/>
                    <a:lstStyle/>
                    <a:p>
                      <a:pPr algn="just"/>
                      <a:r>
                        <a:rPr lang="ru-RU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Учащемуся нравится какая-либо деятельность, но он не знает с какой профессией ее соотнести.</a:t>
                      </a:r>
                    </a:p>
                    <a:p>
                      <a:pPr algn="just"/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Необходимо выяснить зону ближайшего развития. Выяснить какие профессии связаны с его интересами. Соотнести интересы с профессией. Предложить пройти КДП.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Учащемуся не знакомы современные названия тех профессий, которые были предоставлены в листе выбора. </a:t>
                      </a:r>
                    </a:p>
                    <a:p>
                      <a:pPr algn="just"/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Необходимо предложить учащемуся самому найти информацию по незнакомой ему профессии,</a:t>
                      </a:r>
                      <a:r>
                        <a:rPr lang="ru-RU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воспользовавшись различными источниками (интернет, словарь и др.).</a:t>
                      </a:r>
                      <a:endParaRPr lang="ru-RU" sz="3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00034" y="357166"/>
            <a:ext cx="82153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Учащийся вообще не хочет участвовать в </a:t>
            </a:r>
            <a:r>
              <a:rPr lang="ru-RU" sz="2400" b="1" dirty="0" smtClean="0"/>
              <a:t>КДП</a:t>
            </a:r>
          </a:p>
          <a:p>
            <a:pPr algn="ctr"/>
            <a:endParaRPr lang="ru-RU" sz="2400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57158" y="928670"/>
          <a:ext cx="8286808" cy="42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3404"/>
                <a:gridCol w="4143404"/>
              </a:tblGrid>
              <a:tr h="428628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Тактика 1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Тактика</a:t>
                      </a:r>
                      <a:r>
                        <a:rPr lang="ru-RU" sz="2400" baseline="0" dirty="0" smtClean="0"/>
                        <a:t> 2</a:t>
                      </a:r>
                      <a:endParaRPr lang="ru-RU" sz="2400" dirty="0"/>
                    </a:p>
                  </a:txBody>
                  <a:tcPr/>
                </a:tc>
              </a:tr>
              <a:tr h="428628">
                <a:tc gridSpan="2">
                  <a:txBody>
                    <a:bodyPr/>
                    <a:lstStyle/>
                    <a:p>
                      <a:pPr algn="ctr"/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Выяснить причины сопротивления участия в КДП</a:t>
                      </a:r>
                      <a:endParaRPr lang="ru-RU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28628">
                <a:tc>
                  <a:txBody>
                    <a:bodyPr/>
                    <a:lstStyle/>
                    <a:p>
                      <a:pPr algn="just"/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Учащийся не хочет проходить пробы из-за стеснения, страха, своей неуверенности:</a:t>
                      </a:r>
                    </a:p>
                    <a:p>
                      <a:pPr algn="just">
                        <a:buFont typeface="Arial" pitchFamily="34" charset="0"/>
                        <a:buChar char="•"/>
                      </a:pP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Предложить учащемуся поучаствовать в КДП в качестве зрителя;</a:t>
                      </a:r>
                    </a:p>
                    <a:p>
                      <a:pPr algn="just">
                        <a:buFont typeface="Arial" pitchFamily="34" charset="0"/>
                        <a:buChar char="•"/>
                      </a:pP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Поучаствовать в рефлексивном </a:t>
                      </a:r>
                      <a:r>
                        <a:rPr lang="ru-RU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тьюториале</a:t>
                      </a: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Если у учащего в беседе с </a:t>
                      </a:r>
                      <a:r>
                        <a:rPr lang="ru-RU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тьютором</a:t>
                      </a: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выясняется другая причина (1, 2 или 3), то необходимо действовать так, как указано выше.</a:t>
                      </a:r>
                      <a:endParaRPr lang="ru-RU" sz="3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428604"/>
            <a:ext cx="785818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Техническое задание</a:t>
            </a:r>
          </a:p>
          <a:p>
            <a:pPr algn="just"/>
            <a:r>
              <a:rPr lang="ru-RU" sz="2800" dirty="0" smtClean="0"/>
              <a:t>	Вы являетесь </a:t>
            </a:r>
            <a:r>
              <a:rPr lang="ru-RU" sz="2800" dirty="0" err="1" smtClean="0"/>
              <a:t>тьютором</a:t>
            </a:r>
            <a:r>
              <a:rPr lang="ru-RU" sz="2800" dirty="0" smtClean="0"/>
              <a:t>. При выборе КДП учащийся не выбрал профессию, но определился с коммуникативной задачей. В беседе с Вашим </a:t>
            </a:r>
            <a:r>
              <a:rPr lang="ru-RU" sz="2800" dirty="0" err="1" smtClean="0"/>
              <a:t>тьюторантом</a:t>
            </a:r>
            <a:r>
              <a:rPr lang="ru-RU" sz="2800" dirty="0" smtClean="0"/>
              <a:t> Вам необходимо  выяснить причину возникновения данной типовой ситуации, а также выбрать соответствующую тактику действий для ее устранения.</a:t>
            </a:r>
          </a:p>
          <a:p>
            <a:pPr algn="ctr"/>
            <a:endParaRPr lang="ru-RU" sz="2800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85</TotalTime>
  <Words>341</Words>
  <Application>Microsoft Office PowerPoint</Application>
  <PresentationFormat>Экран (4:3)</PresentationFormat>
  <Paragraphs>46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Трек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home</dc:creator>
  <cp:lastModifiedBy>home</cp:lastModifiedBy>
  <cp:revision>10</cp:revision>
  <dcterms:created xsi:type="dcterms:W3CDTF">2018-11-27T15:01:27Z</dcterms:created>
  <dcterms:modified xsi:type="dcterms:W3CDTF">2018-11-27T16:52:52Z</dcterms:modified>
</cp:coreProperties>
</file>